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2" r:id="rId16"/>
    <p:sldId id="273" r:id="rId17"/>
    <p:sldId id="274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8C8"/>
    <a:srgbClr val="CACA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>
        <p:scale>
          <a:sx n="119" d="100"/>
          <a:sy n="119" d="100"/>
        </p:scale>
        <p:origin x="99" y="8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28F84D-89F2-49F8-96A5-0ED3795BBF63}" type="doc">
      <dgm:prSet loTypeId="urn:microsoft.com/office/officeart/2005/8/layout/venn2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D284E36-504B-4CF8-9BB3-B772E19210FB}">
      <dgm:prSet phldrT="[Text]"/>
      <dgm:spPr/>
      <dgm:t>
        <a:bodyPr/>
        <a:lstStyle/>
        <a:p>
          <a:r>
            <a:rPr lang="en-US" dirty="0"/>
            <a:t>AI</a:t>
          </a:r>
        </a:p>
      </dgm:t>
    </dgm:pt>
    <dgm:pt modelId="{EEAFA59E-438E-455C-9E86-73A3C49371BF}" type="parTrans" cxnId="{EDC6C0E8-5BEA-4850-A10E-8600D1DB6A5C}">
      <dgm:prSet/>
      <dgm:spPr/>
      <dgm:t>
        <a:bodyPr/>
        <a:lstStyle/>
        <a:p>
          <a:endParaRPr lang="en-US"/>
        </a:p>
      </dgm:t>
    </dgm:pt>
    <dgm:pt modelId="{1B0B7657-8B51-4845-A32F-5A31FB04E5DE}" type="sibTrans" cxnId="{EDC6C0E8-5BEA-4850-A10E-8600D1DB6A5C}">
      <dgm:prSet/>
      <dgm:spPr/>
      <dgm:t>
        <a:bodyPr/>
        <a:lstStyle/>
        <a:p>
          <a:endParaRPr lang="en-US"/>
        </a:p>
      </dgm:t>
    </dgm:pt>
    <dgm:pt modelId="{91378F86-0AE7-4DE6-BC18-4FE8A3088580}">
      <dgm:prSet phldrT="[Text]"/>
      <dgm:spPr/>
      <dgm:t>
        <a:bodyPr/>
        <a:lstStyle/>
        <a:p>
          <a:r>
            <a:rPr lang="en-US" dirty="0"/>
            <a:t>Machine Learning</a:t>
          </a:r>
        </a:p>
      </dgm:t>
    </dgm:pt>
    <dgm:pt modelId="{82DFAF08-9627-48FA-AD78-5BC96482D632}" type="parTrans" cxnId="{5EC64AAF-2928-4E1F-87CE-26B2B31260AF}">
      <dgm:prSet/>
      <dgm:spPr/>
      <dgm:t>
        <a:bodyPr/>
        <a:lstStyle/>
        <a:p>
          <a:endParaRPr lang="en-US"/>
        </a:p>
      </dgm:t>
    </dgm:pt>
    <dgm:pt modelId="{BB342644-AAD7-449E-97B0-E618B5E109F5}" type="sibTrans" cxnId="{5EC64AAF-2928-4E1F-87CE-26B2B31260AF}">
      <dgm:prSet/>
      <dgm:spPr/>
      <dgm:t>
        <a:bodyPr/>
        <a:lstStyle/>
        <a:p>
          <a:endParaRPr lang="en-US"/>
        </a:p>
      </dgm:t>
    </dgm:pt>
    <dgm:pt modelId="{4CB55921-5B44-44EE-9211-4AC2E019B138}">
      <dgm:prSet phldrT="[Text]"/>
      <dgm:spPr/>
      <dgm:t>
        <a:bodyPr/>
        <a:lstStyle/>
        <a:p>
          <a:r>
            <a:rPr lang="en-US" dirty="0"/>
            <a:t>Deep learning</a:t>
          </a:r>
        </a:p>
      </dgm:t>
    </dgm:pt>
    <dgm:pt modelId="{0BF03D00-41F2-4A2F-818A-C3E8F0E20217}" type="parTrans" cxnId="{8E5F49C3-0169-4AAA-9705-57A0154F6061}">
      <dgm:prSet/>
      <dgm:spPr/>
      <dgm:t>
        <a:bodyPr/>
        <a:lstStyle/>
        <a:p>
          <a:endParaRPr lang="en-US"/>
        </a:p>
      </dgm:t>
    </dgm:pt>
    <dgm:pt modelId="{077E1C78-8215-443E-B360-7171DA3AF769}" type="sibTrans" cxnId="{8E5F49C3-0169-4AAA-9705-57A0154F6061}">
      <dgm:prSet/>
      <dgm:spPr/>
      <dgm:t>
        <a:bodyPr/>
        <a:lstStyle/>
        <a:p>
          <a:endParaRPr lang="en-US"/>
        </a:p>
      </dgm:t>
    </dgm:pt>
    <dgm:pt modelId="{73392EBF-2BBA-4B56-99F8-62A47C9E66E1}" type="pres">
      <dgm:prSet presAssocID="{5028F84D-89F2-49F8-96A5-0ED3795BBF63}" presName="Name0" presStyleCnt="0">
        <dgm:presLayoutVars>
          <dgm:chMax val="7"/>
          <dgm:resizeHandles val="exact"/>
        </dgm:presLayoutVars>
      </dgm:prSet>
      <dgm:spPr/>
    </dgm:pt>
    <dgm:pt modelId="{40C88A75-66D9-4B78-A031-F23EF39E642F}" type="pres">
      <dgm:prSet presAssocID="{5028F84D-89F2-49F8-96A5-0ED3795BBF63}" presName="comp1" presStyleCnt="0"/>
      <dgm:spPr/>
    </dgm:pt>
    <dgm:pt modelId="{C7B2770C-44EA-4FF2-BAED-1000674D2F4C}" type="pres">
      <dgm:prSet presAssocID="{5028F84D-89F2-49F8-96A5-0ED3795BBF63}" presName="circle1" presStyleLbl="node1" presStyleIdx="0" presStyleCnt="3"/>
      <dgm:spPr/>
    </dgm:pt>
    <dgm:pt modelId="{67625F95-8AD4-4D23-A11A-0C54D1087DF8}" type="pres">
      <dgm:prSet presAssocID="{5028F84D-89F2-49F8-96A5-0ED3795BBF63}" presName="c1text" presStyleLbl="node1" presStyleIdx="0" presStyleCnt="3">
        <dgm:presLayoutVars>
          <dgm:bulletEnabled val="1"/>
        </dgm:presLayoutVars>
      </dgm:prSet>
      <dgm:spPr/>
    </dgm:pt>
    <dgm:pt modelId="{AF7B96CA-A1A4-4A75-89C6-5DB297674A9A}" type="pres">
      <dgm:prSet presAssocID="{5028F84D-89F2-49F8-96A5-0ED3795BBF63}" presName="comp2" presStyleCnt="0"/>
      <dgm:spPr/>
    </dgm:pt>
    <dgm:pt modelId="{3F44BAEA-D636-4A33-BCCB-024105CD238D}" type="pres">
      <dgm:prSet presAssocID="{5028F84D-89F2-49F8-96A5-0ED3795BBF63}" presName="circle2" presStyleLbl="node1" presStyleIdx="1" presStyleCnt="3"/>
      <dgm:spPr/>
    </dgm:pt>
    <dgm:pt modelId="{FB50AF51-BEA9-4A06-826D-4CC200C20BC9}" type="pres">
      <dgm:prSet presAssocID="{5028F84D-89F2-49F8-96A5-0ED3795BBF63}" presName="c2text" presStyleLbl="node1" presStyleIdx="1" presStyleCnt="3">
        <dgm:presLayoutVars>
          <dgm:bulletEnabled val="1"/>
        </dgm:presLayoutVars>
      </dgm:prSet>
      <dgm:spPr/>
    </dgm:pt>
    <dgm:pt modelId="{3F286C98-96FD-4E15-B522-F8A5BBA1033F}" type="pres">
      <dgm:prSet presAssocID="{5028F84D-89F2-49F8-96A5-0ED3795BBF63}" presName="comp3" presStyleCnt="0"/>
      <dgm:spPr/>
    </dgm:pt>
    <dgm:pt modelId="{5DBAB761-6334-4707-8046-67313FB8B9EB}" type="pres">
      <dgm:prSet presAssocID="{5028F84D-89F2-49F8-96A5-0ED3795BBF63}" presName="circle3" presStyleLbl="node1" presStyleIdx="2" presStyleCnt="3"/>
      <dgm:spPr/>
    </dgm:pt>
    <dgm:pt modelId="{742444D6-4069-4BDD-B4D2-0A53DBE84A5F}" type="pres">
      <dgm:prSet presAssocID="{5028F84D-89F2-49F8-96A5-0ED3795BBF63}" presName="c3text" presStyleLbl="node1" presStyleIdx="2" presStyleCnt="3">
        <dgm:presLayoutVars>
          <dgm:bulletEnabled val="1"/>
        </dgm:presLayoutVars>
      </dgm:prSet>
      <dgm:spPr/>
    </dgm:pt>
  </dgm:ptLst>
  <dgm:cxnLst>
    <dgm:cxn modelId="{0BAD500B-CB7E-4C58-855C-7DF744AD1ABA}" type="presOf" srcId="{91378F86-0AE7-4DE6-BC18-4FE8A3088580}" destId="{3F44BAEA-D636-4A33-BCCB-024105CD238D}" srcOrd="0" destOrd="0" presId="urn:microsoft.com/office/officeart/2005/8/layout/venn2"/>
    <dgm:cxn modelId="{51502E0C-2979-41F7-B2A7-1894BF320837}" type="presOf" srcId="{4CB55921-5B44-44EE-9211-4AC2E019B138}" destId="{5DBAB761-6334-4707-8046-67313FB8B9EB}" srcOrd="0" destOrd="0" presId="urn:microsoft.com/office/officeart/2005/8/layout/venn2"/>
    <dgm:cxn modelId="{66302C0E-88F0-462D-886D-5C0B330D5163}" type="presOf" srcId="{4CB55921-5B44-44EE-9211-4AC2E019B138}" destId="{742444D6-4069-4BDD-B4D2-0A53DBE84A5F}" srcOrd="1" destOrd="0" presId="urn:microsoft.com/office/officeart/2005/8/layout/venn2"/>
    <dgm:cxn modelId="{970DC820-02B7-4707-8034-A5707D5C5969}" type="presOf" srcId="{91378F86-0AE7-4DE6-BC18-4FE8A3088580}" destId="{FB50AF51-BEA9-4A06-826D-4CC200C20BC9}" srcOrd="1" destOrd="0" presId="urn:microsoft.com/office/officeart/2005/8/layout/venn2"/>
    <dgm:cxn modelId="{53D64744-20E0-4D5A-93D5-B99C6264E378}" type="presOf" srcId="{1D284E36-504B-4CF8-9BB3-B772E19210FB}" destId="{C7B2770C-44EA-4FF2-BAED-1000674D2F4C}" srcOrd="0" destOrd="0" presId="urn:microsoft.com/office/officeart/2005/8/layout/venn2"/>
    <dgm:cxn modelId="{5EC64AAF-2928-4E1F-87CE-26B2B31260AF}" srcId="{5028F84D-89F2-49F8-96A5-0ED3795BBF63}" destId="{91378F86-0AE7-4DE6-BC18-4FE8A3088580}" srcOrd="1" destOrd="0" parTransId="{82DFAF08-9627-48FA-AD78-5BC96482D632}" sibTransId="{BB342644-AAD7-449E-97B0-E618B5E109F5}"/>
    <dgm:cxn modelId="{DAF0FBB2-1A84-4682-A0D3-A9E7EB8D3E8E}" type="presOf" srcId="{1D284E36-504B-4CF8-9BB3-B772E19210FB}" destId="{67625F95-8AD4-4D23-A11A-0C54D1087DF8}" srcOrd="1" destOrd="0" presId="urn:microsoft.com/office/officeart/2005/8/layout/venn2"/>
    <dgm:cxn modelId="{8E5F49C3-0169-4AAA-9705-57A0154F6061}" srcId="{5028F84D-89F2-49F8-96A5-0ED3795BBF63}" destId="{4CB55921-5B44-44EE-9211-4AC2E019B138}" srcOrd="2" destOrd="0" parTransId="{0BF03D00-41F2-4A2F-818A-C3E8F0E20217}" sibTransId="{077E1C78-8215-443E-B360-7171DA3AF769}"/>
    <dgm:cxn modelId="{06DD4ECF-848D-4A69-A68C-1000342E2F24}" type="presOf" srcId="{5028F84D-89F2-49F8-96A5-0ED3795BBF63}" destId="{73392EBF-2BBA-4B56-99F8-62A47C9E66E1}" srcOrd="0" destOrd="0" presId="urn:microsoft.com/office/officeart/2005/8/layout/venn2"/>
    <dgm:cxn modelId="{EDC6C0E8-5BEA-4850-A10E-8600D1DB6A5C}" srcId="{5028F84D-89F2-49F8-96A5-0ED3795BBF63}" destId="{1D284E36-504B-4CF8-9BB3-B772E19210FB}" srcOrd="0" destOrd="0" parTransId="{EEAFA59E-438E-455C-9E86-73A3C49371BF}" sibTransId="{1B0B7657-8B51-4845-A32F-5A31FB04E5DE}"/>
    <dgm:cxn modelId="{11CDFDAD-2FFA-47EF-A38D-D120AC697B06}" type="presParOf" srcId="{73392EBF-2BBA-4B56-99F8-62A47C9E66E1}" destId="{40C88A75-66D9-4B78-A031-F23EF39E642F}" srcOrd="0" destOrd="0" presId="urn:microsoft.com/office/officeart/2005/8/layout/venn2"/>
    <dgm:cxn modelId="{B3E39340-2290-4BF0-9D1B-9174F1ACEAF3}" type="presParOf" srcId="{40C88A75-66D9-4B78-A031-F23EF39E642F}" destId="{C7B2770C-44EA-4FF2-BAED-1000674D2F4C}" srcOrd="0" destOrd="0" presId="urn:microsoft.com/office/officeart/2005/8/layout/venn2"/>
    <dgm:cxn modelId="{5A6E1691-4F00-48A1-9B16-C84EEB5B0AF1}" type="presParOf" srcId="{40C88A75-66D9-4B78-A031-F23EF39E642F}" destId="{67625F95-8AD4-4D23-A11A-0C54D1087DF8}" srcOrd="1" destOrd="0" presId="urn:microsoft.com/office/officeart/2005/8/layout/venn2"/>
    <dgm:cxn modelId="{1BB9CC80-6B0B-46B1-98D8-27E61D449D18}" type="presParOf" srcId="{73392EBF-2BBA-4B56-99F8-62A47C9E66E1}" destId="{AF7B96CA-A1A4-4A75-89C6-5DB297674A9A}" srcOrd="1" destOrd="0" presId="urn:microsoft.com/office/officeart/2005/8/layout/venn2"/>
    <dgm:cxn modelId="{083E2CAA-7F92-47AC-BDC4-914ACCF46E0E}" type="presParOf" srcId="{AF7B96CA-A1A4-4A75-89C6-5DB297674A9A}" destId="{3F44BAEA-D636-4A33-BCCB-024105CD238D}" srcOrd="0" destOrd="0" presId="urn:microsoft.com/office/officeart/2005/8/layout/venn2"/>
    <dgm:cxn modelId="{E5287D31-53CD-41B5-AF48-41204F4899CD}" type="presParOf" srcId="{AF7B96CA-A1A4-4A75-89C6-5DB297674A9A}" destId="{FB50AF51-BEA9-4A06-826D-4CC200C20BC9}" srcOrd="1" destOrd="0" presId="urn:microsoft.com/office/officeart/2005/8/layout/venn2"/>
    <dgm:cxn modelId="{4791FE99-97D9-4A5D-8A7E-89679BBF3466}" type="presParOf" srcId="{73392EBF-2BBA-4B56-99F8-62A47C9E66E1}" destId="{3F286C98-96FD-4E15-B522-F8A5BBA1033F}" srcOrd="2" destOrd="0" presId="urn:microsoft.com/office/officeart/2005/8/layout/venn2"/>
    <dgm:cxn modelId="{BCD3074C-D5F6-48DE-BCBD-026B47389F06}" type="presParOf" srcId="{3F286C98-96FD-4E15-B522-F8A5BBA1033F}" destId="{5DBAB761-6334-4707-8046-67313FB8B9EB}" srcOrd="0" destOrd="0" presId="urn:microsoft.com/office/officeart/2005/8/layout/venn2"/>
    <dgm:cxn modelId="{56BF8B36-A7B8-4F9D-A87F-846357E95924}" type="presParOf" srcId="{3F286C98-96FD-4E15-B522-F8A5BBA1033F}" destId="{742444D6-4069-4BDD-B4D2-0A53DBE84A5F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08F990-0CC9-43F1-9FC1-36B774489BBC}" type="doc">
      <dgm:prSet loTypeId="urn:microsoft.com/office/officeart/2005/8/layout/equation2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C3D644B2-A438-4343-B201-1601CD1B6D51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E7E679F1-4E03-4C28-B973-B05C8040D8F3}" type="parTrans" cxnId="{041136B1-D235-4F6A-94DF-969D0AD3DD6C}">
      <dgm:prSet/>
      <dgm:spPr/>
      <dgm:t>
        <a:bodyPr/>
        <a:lstStyle/>
        <a:p>
          <a:endParaRPr lang="en-US"/>
        </a:p>
      </dgm:t>
    </dgm:pt>
    <dgm:pt modelId="{17598437-F019-44FC-AE77-7642269E9CAF}" type="sibTrans" cxnId="{041136B1-D235-4F6A-94DF-969D0AD3DD6C}">
      <dgm:prSet/>
      <dgm:spPr/>
      <dgm:t>
        <a:bodyPr/>
        <a:lstStyle/>
        <a:p>
          <a:endParaRPr lang="en-US"/>
        </a:p>
      </dgm:t>
    </dgm:pt>
    <dgm:pt modelId="{E6690F73-B3C0-45BB-9C6E-36A0207F2A1A}">
      <dgm:prSet phldrT="[Text]"/>
      <dgm:spPr/>
      <dgm:t>
        <a:bodyPr/>
        <a:lstStyle/>
        <a:p>
          <a:r>
            <a:rPr lang="en-US" dirty="0"/>
            <a:t>Answers</a:t>
          </a:r>
        </a:p>
      </dgm:t>
    </dgm:pt>
    <dgm:pt modelId="{CB666AB2-8B2F-45D9-8F2D-A9BEBA484E15}" type="parTrans" cxnId="{99744BDE-CD3A-493E-9FF4-1CEC37420675}">
      <dgm:prSet/>
      <dgm:spPr/>
      <dgm:t>
        <a:bodyPr/>
        <a:lstStyle/>
        <a:p>
          <a:endParaRPr lang="en-US"/>
        </a:p>
      </dgm:t>
    </dgm:pt>
    <dgm:pt modelId="{45F58438-EBEE-4756-B9AA-388EB8139BBE}" type="sibTrans" cxnId="{99744BDE-CD3A-493E-9FF4-1CEC37420675}">
      <dgm:prSet/>
      <dgm:spPr/>
      <dgm:t>
        <a:bodyPr/>
        <a:lstStyle/>
        <a:p>
          <a:endParaRPr lang="en-US"/>
        </a:p>
      </dgm:t>
    </dgm:pt>
    <dgm:pt modelId="{8DEC5DE2-5DEB-498E-A5E5-5DB695FA0279}">
      <dgm:prSet phldrT="[Text]"/>
      <dgm:spPr/>
      <dgm:t>
        <a:bodyPr/>
        <a:lstStyle/>
        <a:p>
          <a:r>
            <a:rPr lang="en-US" dirty="0"/>
            <a:t>Rules</a:t>
          </a:r>
        </a:p>
      </dgm:t>
    </dgm:pt>
    <dgm:pt modelId="{D27E38B5-9925-448B-A765-42EFE38E9BAE}" type="parTrans" cxnId="{C335207B-22DB-49D4-BBB8-B5BCE9D80AE2}">
      <dgm:prSet/>
      <dgm:spPr/>
      <dgm:t>
        <a:bodyPr/>
        <a:lstStyle/>
        <a:p>
          <a:endParaRPr lang="en-US"/>
        </a:p>
      </dgm:t>
    </dgm:pt>
    <dgm:pt modelId="{29E290C3-F7C2-4B9A-A75F-B579D835E2D3}" type="sibTrans" cxnId="{C335207B-22DB-49D4-BBB8-B5BCE9D80AE2}">
      <dgm:prSet/>
      <dgm:spPr/>
      <dgm:t>
        <a:bodyPr/>
        <a:lstStyle/>
        <a:p>
          <a:endParaRPr lang="en-US"/>
        </a:p>
      </dgm:t>
    </dgm:pt>
    <dgm:pt modelId="{5F281EA6-70BD-49D8-B5AB-5A8C476CBA7A}" type="pres">
      <dgm:prSet presAssocID="{B508F990-0CC9-43F1-9FC1-36B774489BBC}" presName="Name0" presStyleCnt="0">
        <dgm:presLayoutVars>
          <dgm:dir/>
          <dgm:resizeHandles val="exact"/>
        </dgm:presLayoutVars>
      </dgm:prSet>
      <dgm:spPr/>
    </dgm:pt>
    <dgm:pt modelId="{74898836-1F85-4C69-A843-DB1EDBF0C627}" type="pres">
      <dgm:prSet presAssocID="{B508F990-0CC9-43F1-9FC1-36B774489BBC}" presName="vNodes" presStyleCnt="0"/>
      <dgm:spPr/>
    </dgm:pt>
    <dgm:pt modelId="{35B5277D-403A-4B10-9E97-F9B730368C78}" type="pres">
      <dgm:prSet presAssocID="{C3D644B2-A438-4343-B201-1601CD1B6D51}" presName="node" presStyleLbl="node1" presStyleIdx="0" presStyleCnt="3">
        <dgm:presLayoutVars>
          <dgm:bulletEnabled val="1"/>
        </dgm:presLayoutVars>
      </dgm:prSet>
      <dgm:spPr/>
    </dgm:pt>
    <dgm:pt modelId="{10F069F9-664E-4E83-921A-3439412210AD}" type="pres">
      <dgm:prSet presAssocID="{17598437-F019-44FC-AE77-7642269E9CAF}" presName="spacerT" presStyleCnt="0"/>
      <dgm:spPr/>
    </dgm:pt>
    <dgm:pt modelId="{B0D20E04-1C3A-4EDA-8C1E-61ED3B12CA39}" type="pres">
      <dgm:prSet presAssocID="{17598437-F019-44FC-AE77-7642269E9CAF}" presName="sibTrans" presStyleLbl="sibTrans2D1" presStyleIdx="0" presStyleCnt="2"/>
      <dgm:spPr/>
    </dgm:pt>
    <dgm:pt modelId="{1B45E40E-AC32-45A0-A8F8-ABEEC9802BE6}" type="pres">
      <dgm:prSet presAssocID="{17598437-F019-44FC-AE77-7642269E9CAF}" presName="spacerB" presStyleCnt="0"/>
      <dgm:spPr/>
    </dgm:pt>
    <dgm:pt modelId="{878A8EFF-3333-4AF8-A7BF-067C566CCF14}" type="pres">
      <dgm:prSet presAssocID="{E6690F73-B3C0-45BB-9C6E-36A0207F2A1A}" presName="node" presStyleLbl="node1" presStyleIdx="1" presStyleCnt="3">
        <dgm:presLayoutVars>
          <dgm:bulletEnabled val="1"/>
        </dgm:presLayoutVars>
      </dgm:prSet>
      <dgm:spPr/>
    </dgm:pt>
    <dgm:pt modelId="{19E71299-6620-41D0-AC31-98B170F1D8EA}" type="pres">
      <dgm:prSet presAssocID="{B508F990-0CC9-43F1-9FC1-36B774489BBC}" presName="sibTransLast" presStyleLbl="sibTrans2D1" presStyleIdx="1" presStyleCnt="2"/>
      <dgm:spPr/>
    </dgm:pt>
    <dgm:pt modelId="{D88777A1-678C-4D9F-8ABC-66AB5A85767C}" type="pres">
      <dgm:prSet presAssocID="{B508F990-0CC9-43F1-9FC1-36B774489BBC}" presName="connectorText" presStyleLbl="sibTrans2D1" presStyleIdx="1" presStyleCnt="2"/>
      <dgm:spPr/>
    </dgm:pt>
    <dgm:pt modelId="{45529318-6FC4-43D8-833B-8F7790A71EF1}" type="pres">
      <dgm:prSet presAssocID="{B508F990-0CC9-43F1-9FC1-36B774489BBC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2B14B51A-3926-4D16-8C12-5BC79BB402B4}" type="presOf" srcId="{C3D644B2-A438-4343-B201-1601CD1B6D51}" destId="{35B5277D-403A-4B10-9E97-F9B730368C78}" srcOrd="0" destOrd="0" presId="urn:microsoft.com/office/officeart/2005/8/layout/equation2"/>
    <dgm:cxn modelId="{0E53F02E-1944-4BC0-AA06-7A1BE43B6D2C}" type="presOf" srcId="{45F58438-EBEE-4756-B9AA-388EB8139BBE}" destId="{D88777A1-678C-4D9F-8ABC-66AB5A85767C}" srcOrd="1" destOrd="0" presId="urn:microsoft.com/office/officeart/2005/8/layout/equation2"/>
    <dgm:cxn modelId="{03D77C5A-ED75-4B5A-A627-70563862C95D}" type="presOf" srcId="{B508F990-0CC9-43F1-9FC1-36B774489BBC}" destId="{5F281EA6-70BD-49D8-B5AB-5A8C476CBA7A}" srcOrd="0" destOrd="0" presId="urn:microsoft.com/office/officeart/2005/8/layout/equation2"/>
    <dgm:cxn modelId="{C335207B-22DB-49D4-BBB8-B5BCE9D80AE2}" srcId="{B508F990-0CC9-43F1-9FC1-36B774489BBC}" destId="{8DEC5DE2-5DEB-498E-A5E5-5DB695FA0279}" srcOrd="2" destOrd="0" parTransId="{D27E38B5-9925-448B-A765-42EFE38E9BAE}" sibTransId="{29E290C3-F7C2-4B9A-A75F-B579D835E2D3}"/>
    <dgm:cxn modelId="{3C74B180-69CF-4314-A0FB-2CED307CA224}" type="presOf" srcId="{E6690F73-B3C0-45BB-9C6E-36A0207F2A1A}" destId="{878A8EFF-3333-4AF8-A7BF-067C566CCF14}" srcOrd="0" destOrd="0" presId="urn:microsoft.com/office/officeart/2005/8/layout/equation2"/>
    <dgm:cxn modelId="{30E92A96-2C9B-48FC-99A5-6140EF01A500}" type="presOf" srcId="{45F58438-EBEE-4756-B9AA-388EB8139BBE}" destId="{19E71299-6620-41D0-AC31-98B170F1D8EA}" srcOrd="0" destOrd="0" presId="urn:microsoft.com/office/officeart/2005/8/layout/equation2"/>
    <dgm:cxn modelId="{FDDB9BA8-1FAD-42C2-98D4-545F6F867D44}" type="presOf" srcId="{8DEC5DE2-5DEB-498E-A5E5-5DB695FA0279}" destId="{45529318-6FC4-43D8-833B-8F7790A71EF1}" srcOrd="0" destOrd="0" presId="urn:microsoft.com/office/officeart/2005/8/layout/equation2"/>
    <dgm:cxn modelId="{041136B1-D235-4F6A-94DF-969D0AD3DD6C}" srcId="{B508F990-0CC9-43F1-9FC1-36B774489BBC}" destId="{C3D644B2-A438-4343-B201-1601CD1B6D51}" srcOrd="0" destOrd="0" parTransId="{E7E679F1-4E03-4C28-B973-B05C8040D8F3}" sibTransId="{17598437-F019-44FC-AE77-7642269E9CAF}"/>
    <dgm:cxn modelId="{25F3E8C8-B7D2-41C4-9742-C0F847FE2252}" type="presOf" srcId="{17598437-F019-44FC-AE77-7642269E9CAF}" destId="{B0D20E04-1C3A-4EDA-8C1E-61ED3B12CA39}" srcOrd="0" destOrd="0" presId="urn:microsoft.com/office/officeart/2005/8/layout/equation2"/>
    <dgm:cxn modelId="{99744BDE-CD3A-493E-9FF4-1CEC37420675}" srcId="{B508F990-0CC9-43F1-9FC1-36B774489BBC}" destId="{E6690F73-B3C0-45BB-9C6E-36A0207F2A1A}" srcOrd="1" destOrd="0" parTransId="{CB666AB2-8B2F-45D9-8F2D-A9BEBA484E15}" sibTransId="{45F58438-EBEE-4756-B9AA-388EB8139BBE}"/>
    <dgm:cxn modelId="{9569B96A-BD80-4DDE-85C3-616291AAEFE6}" type="presParOf" srcId="{5F281EA6-70BD-49D8-B5AB-5A8C476CBA7A}" destId="{74898836-1F85-4C69-A843-DB1EDBF0C627}" srcOrd="0" destOrd="0" presId="urn:microsoft.com/office/officeart/2005/8/layout/equation2"/>
    <dgm:cxn modelId="{08B004D8-B9E4-4DAE-99DF-5508EB057DEA}" type="presParOf" srcId="{74898836-1F85-4C69-A843-DB1EDBF0C627}" destId="{35B5277D-403A-4B10-9E97-F9B730368C78}" srcOrd="0" destOrd="0" presId="urn:microsoft.com/office/officeart/2005/8/layout/equation2"/>
    <dgm:cxn modelId="{F0AF6AF2-08CE-4F1F-8867-44DF40DF56AC}" type="presParOf" srcId="{74898836-1F85-4C69-A843-DB1EDBF0C627}" destId="{10F069F9-664E-4E83-921A-3439412210AD}" srcOrd="1" destOrd="0" presId="urn:microsoft.com/office/officeart/2005/8/layout/equation2"/>
    <dgm:cxn modelId="{8CC7F843-3C71-4D92-ADE0-FD53C6EF1144}" type="presParOf" srcId="{74898836-1F85-4C69-A843-DB1EDBF0C627}" destId="{B0D20E04-1C3A-4EDA-8C1E-61ED3B12CA39}" srcOrd="2" destOrd="0" presId="urn:microsoft.com/office/officeart/2005/8/layout/equation2"/>
    <dgm:cxn modelId="{49550B28-9000-45CB-BF18-6ECF70DAE08D}" type="presParOf" srcId="{74898836-1F85-4C69-A843-DB1EDBF0C627}" destId="{1B45E40E-AC32-45A0-A8F8-ABEEC9802BE6}" srcOrd="3" destOrd="0" presId="urn:microsoft.com/office/officeart/2005/8/layout/equation2"/>
    <dgm:cxn modelId="{00E7575E-BDF6-4FF0-9D0C-9D70334530F0}" type="presParOf" srcId="{74898836-1F85-4C69-A843-DB1EDBF0C627}" destId="{878A8EFF-3333-4AF8-A7BF-067C566CCF14}" srcOrd="4" destOrd="0" presId="urn:microsoft.com/office/officeart/2005/8/layout/equation2"/>
    <dgm:cxn modelId="{327650CC-B49C-41FB-AAC3-DE4AC49FE860}" type="presParOf" srcId="{5F281EA6-70BD-49D8-B5AB-5A8C476CBA7A}" destId="{19E71299-6620-41D0-AC31-98B170F1D8EA}" srcOrd="1" destOrd="0" presId="urn:microsoft.com/office/officeart/2005/8/layout/equation2"/>
    <dgm:cxn modelId="{C114E715-6DD9-444F-9426-525B2170AFB6}" type="presParOf" srcId="{19E71299-6620-41D0-AC31-98B170F1D8EA}" destId="{D88777A1-678C-4D9F-8ABC-66AB5A85767C}" srcOrd="0" destOrd="0" presId="urn:microsoft.com/office/officeart/2005/8/layout/equation2"/>
    <dgm:cxn modelId="{1F69081E-FEDA-4B74-86EB-057DB15EECEA}" type="presParOf" srcId="{5F281EA6-70BD-49D8-B5AB-5A8C476CBA7A}" destId="{45529318-6FC4-43D8-833B-8F7790A71EF1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508F990-0CC9-43F1-9FC1-36B774489BBC}" type="doc">
      <dgm:prSet loTypeId="urn:microsoft.com/office/officeart/2005/8/layout/equation2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C3D644B2-A438-4343-B201-1601CD1B6D51}">
      <dgm:prSet phldrT="[Text]"/>
      <dgm:spPr/>
      <dgm:t>
        <a:bodyPr/>
        <a:lstStyle/>
        <a:p>
          <a:r>
            <a:rPr lang="en-US" dirty="0"/>
            <a:t>Rules</a:t>
          </a:r>
        </a:p>
      </dgm:t>
    </dgm:pt>
    <dgm:pt modelId="{E7E679F1-4E03-4C28-B973-B05C8040D8F3}" type="parTrans" cxnId="{041136B1-D235-4F6A-94DF-969D0AD3DD6C}">
      <dgm:prSet/>
      <dgm:spPr/>
      <dgm:t>
        <a:bodyPr/>
        <a:lstStyle/>
        <a:p>
          <a:endParaRPr lang="en-US"/>
        </a:p>
      </dgm:t>
    </dgm:pt>
    <dgm:pt modelId="{17598437-F019-44FC-AE77-7642269E9CAF}" type="sibTrans" cxnId="{041136B1-D235-4F6A-94DF-969D0AD3DD6C}">
      <dgm:prSet/>
      <dgm:spPr/>
      <dgm:t>
        <a:bodyPr/>
        <a:lstStyle/>
        <a:p>
          <a:endParaRPr lang="en-US"/>
        </a:p>
      </dgm:t>
    </dgm:pt>
    <dgm:pt modelId="{E6690F73-B3C0-45BB-9C6E-36A0207F2A1A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CB666AB2-8B2F-45D9-8F2D-A9BEBA484E15}" type="parTrans" cxnId="{99744BDE-CD3A-493E-9FF4-1CEC37420675}">
      <dgm:prSet/>
      <dgm:spPr/>
      <dgm:t>
        <a:bodyPr/>
        <a:lstStyle/>
        <a:p>
          <a:endParaRPr lang="en-US"/>
        </a:p>
      </dgm:t>
    </dgm:pt>
    <dgm:pt modelId="{45F58438-EBEE-4756-B9AA-388EB8139BBE}" type="sibTrans" cxnId="{99744BDE-CD3A-493E-9FF4-1CEC37420675}">
      <dgm:prSet/>
      <dgm:spPr/>
      <dgm:t>
        <a:bodyPr/>
        <a:lstStyle/>
        <a:p>
          <a:endParaRPr lang="en-US"/>
        </a:p>
      </dgm:t>
    </dgm:pt>
    <dgm:pt modelId="{8DEC5DE2-5DEB-498E-A5E5-5DB695FA0279}">
      <dgm:prSet phldrT="[Text]"/>
      <dgm:spPr/>
      <dgm:t>
        <a:bodyPr/>
        <a:lstStyle/>
        <a:p>
          <a:r>
            <a:rPr lang="en-US" dirty="0"/>
            <a:t>Answers</a:t>
          </a:r>
        </a:p>
      </dgm:t>
    </dgm:pt>
    <dgm:pt modelId="{D27E38B5-9925-448B-A765-42EFE38E9BAE}" type="parTrans" cxnId="{C335207B-22DB-49D4-BBB8-B5BCE9D80AE2}">
      <dgm:prSet/>
      <dgm:spPr/>
      <dgm:t>
        <a:bodyPr/>
        <a:lstStyle/>
        <a:p>
          <a:endParaRPr lang="en-US"/>
        </a:p>
      </dgm:t>
    </dgm:pt>
    <dgm:pt modelId="{29E290C3-F7C2-4B9A-A75F-B579D835E2D3}" type="sibTrans" cxnId="{C335207B-22DB-49D4-BBB8-B5BCE9D80AE2}">
      <dgm:prSet/>
      <dgm:spPr/>
      <dgm:t>
        <a:bodyPr/>
        <a:lstStyle/>
        <a:p>
          <a:endParaRPr lang="en-US"/>
        </a:p>
      </dgm:t>
    </dgm:pt>
    <dgm:pt modelId="{5F281EA6-70BD-49D8-B5AB-5A8C476CBA7A}" type="pres">
      <dgm:prSet presAssocID="{B508F990-0CC9-43F1-9FC1-36B774489BBC}" presName="Name0" presStyleCnt="0">
        <dgm:presLayoutVars>
          <dgm:dir/>
          <dgm:resizeHandles val="exact"/>
        </dgm:presLayoutVars>
      </dgm:prSet>
      <dgm:spPr/>
    </dgm:pt>
    <dgm:pt modelId="{74898836-1F85-4C69-A843-DB1EDBF0C627}" type="pres">
      <dgm:prSet presAssocID="{B508F990-0CC9-43F1-9FC1-36B774489BBC}" presName="vNodes" presStyleCnt="0"/>
      <dgm:spPr/>
    </dgm:pt>
    <dgm:pt modelId="{35B5277D-403A-4B10-9E97-F9B730368C78}" type="pres">
      <dgm:prSet presAssocID="{C3D644B2-A438-4343-B201-1601CD1B6D51}" presName="node" presStyleLbl="node1" presStyleIdx="0" presStyleCnt="3">
        <dgm:presLayoutVars>
          <dgm:bulletEnabled val="1"/>
        </dgm:presLayoutVars>
      </dgm:prSet>
      <dgm:spPr/>
    </dgm:pt>
    <dgm:pt modelId="{10F069F9-664E-4E83-921A-3439412210AD}" type="pres">
      <dgm:prSet presAssocID="{17598437-F019-44FC-AE77-7642269E9CAF}" presName="spacerT" presStyleCnt="0"/>
      <dgm:spPr/>
    </dgm:pt>
    <dgm:pt modelId="{B0D20E04-1C3A-4EDA-8C1E-61ED3B12CA39}" type="pres">
      <dgm:prSet presAssocID="{17598437-F019-44FC-AE77-7642269E9CAF}" presName="sibTrans" presStyleLbl="sibTrans2D1" presStyleIdx="0" presStyleCnt="2"/>
      <dgm:spPr/>
    </dgm:pt>
    <dgm:pt modelId="{1B45E40E-AC32-45A0-A8F8-ABEEC9802BE6}" type="pres">
      <dgm:prSet presAssocID="{17598437-F019-44FC-AE77-7642269E9CAF}" presName="spacerB" presStyleCnt="0"/>
      <dgm:spPr/>
    </dgm:pt>
    <dgm:pt modelId="{878A8EFF-3333-4AF8-A7BF-067C566CCF14}" type="pres">
      <dgm:prSet presAssocID="{E6690F73-B3C0-45BB-9C6E-36A0207F2A1A}" presName="node" presStyleLbl="node1" presStyleIdx="1" presStyleCnt="3">
        <dgm:presLayoutVars>
          <dgm:bulletEnabled val="1"/>
        </dgm:presLayoutVars>
      </dgm:prSet>
      <dgm:spPr/>
    </dgm:pt>
    <dgm:pt modelId="{19E71299-6620-41D0-AC31-98B170F1D8EA}" type="pres">
      <dgm:prSet presAssocID="{B508F990-0CC9-43F1-9FC1-36B774489BBC}" presName="sibTransLast" presStyleLbl="sibTrans2D1" presStyleIdx="1" presStyleCnt="2"/>
      <dgm:spPr/>
    </dgm:pt>
    <dgm:pt modelId="{D88777A1-678C-4D9F-8ABC-66AB5A85767C}" type="pres">
      <dgm:prSet presAssocID="{B508F990-0CC9-43F1-9FC1-36B774489BBC}" presName="connectorText" presStyleLbl="sibTrans2D1" presStyleIdx="1" presStyleCnt="2"/>
      <dgm:spPr/>
    </dgm:pt>
    <dgm:pt modelId="{45529318-6FC4-43D8-833B-8F7790A71EF1}" type="pres">
      <dgm:prSet presAssocID="{B508F990-0CC9-43F1-9FC1-36B774489BBC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2B14B51A-3926-4D16-8C12-5BC79BB402B4}" type="presOf" srcId="{C3D644B2-A438-4343-B201-1601CD1B6D51}" destId="{35B5277D-403A-4B10-9E97-F9B730368C78}" srcOrd="0" destOrd="0" presId="urn:microsoft.com/office/officeart/2005/8/layout/equation2"/>
    <dgm:cxn modelId="{0E53F02E-1944-4BC0-AA06-7A1BE43B6D2C}" type="presOf" srcId="{45F58438-EBEE-4756-B9AA-388EB8139BBE}" destId="{D88777A1-678C-4D9F-8ABC-66AB5A85767C}" srcOrd="1" destOrd="0" presId="urn:microsoft.com/office/officeart/2005/8/layout/equation2"/>
    <dgm:cxn modelId="{03D77C5A-ED75-4B5A-A627-70563862C95D}" type="presOf" srcId="{B508F990-0CC9-43F1-9FC1-36B774489BBC}" destId="{5F281EA6-70BD-49D8-B5AB-5A8C476CBA7A}" srcOrd="0" destOrd="0" presId="urn:microsoft.com/office/officeart/2005/8/layout/equation2"/>
    <dgm:cxn modelId="{C335207B-22DB-49D4-BBB8-B5BCE9D80AE2}" srcId="{B508F990-0CC9-43F1-9FC1-36B774489BBC}" destId="{8DEC5DE2-5DEB-498E-A5E5-5DB695FA0279}" srcOrd="2" destOrd="0" parTransId="{D27E38B5-9925-448B-A765-42EFE38E9BAE}" sibTransId="{29E290C3-F7C2-4B9A-A75F-B579D835E2D3}"/>
    <dgm:cxn modelId="{3C74B180-69CF-4314-A0FB-2CED307CA224}" type="presOf" srcId="{E6690F73-B3C0-45BB-9C6E-36A0207F2A1A}" destId="{878A8EFF-3333-4AF8-A7BF-067C566CCF14}" srcOrd="0" destOrd="0" presId="urn:microsoft.com/office/officeart/2005/8/layout/equation2"/>
    <dgm:cxn modelId="{30E92A96-2C9B-48FC-99A5-6140EF01A500}" type="presOf" srcId="{45F58438-EBEE-4756-B9AA-388EB8139BBE}" destId="{19E71299-6620-41D0-AC31-98B170F1D8EA}" srcOrd="0" destOrd="0" presId="urn:microsoft.com/office/officeart/2005/8/layout/equation2"/>
    <dgm:cxn modelId="{FDDB9BA8-1FAD-42C2-98D4-545F6F867D44}" type="presOf" srcId="{8DEC5DE2-5DEB-498E-A5E5-5DB695FA0279}" destId="{45529318-6FC4-43D8-833B-8F7790A71EF1}" srcOrd="0" destOrd="0" presId="urn:microsoft.com/office/officeart/2005/8/layout/equation2"/>
    <dgm:cxn modelId="{041136B1-D235-4F6A-94DF-969D0AD3DD6C}" srcId="{B508F990-0CC9-43F1-9FC1-36B774489BBC}" destId="{C3D644B2-A438-4343-B201-1601CD1B6D51}" srcOrd="0" destOrd="0" parTransId="{E7E679F1-4E03-4C28-B973-B05C8040D8F3}" sibTransId="{17598437-F019-44FC-AE77-7642269E9CAF}"/>
    <dgm:cxn modelId="{25F3E8C8-B7D2-41C4-9742-C0F847FE2252}" type="presOf" srcId="{17598437-F019-44FC-AE77-7642269E9CAF}" destId="{B0D20E04-1C3A-4EDA-8C1E-61ED3B12CA39}" srcOrd="0" destOrd="0" presId="urn:microsoft.com/office/officeart/2005/8/layout/equation2"/>
    <dgm:cxn modelId="{99744BDE-CD3A-493E-9FF4-1CEC37420675}" srcId="{B508F990-0CC9-43F1-9FC1-36B774489BBC}" destId="{E6690F73-B3C0-45BB-9C6E-36A0207F2A1A}" srcOrd="1" destOrd="0" parTransId="{CB666AB2-8B2F-45D9-8F2D-A9BEBA484E15}" sibTransId="{45F58438-EBEE-4756-B9AA-388EB8139BBE}"/>
    <dgm:cxn modelId="{9569B96A-BD80-4DDE-85C3-616291AAEFE6}" type="presParOf" srcId="{5F281EA6-70BD-49D8-B5AB-5A8C476CBA7A}" destId="{74898836-1F85-4C69-A843-DB1EDBF0C627}" srcOrd="0" destOrd="0" presId="urn:microsoft.com/office/officeart/2005/8/layout/equation2"/>
    <dgm:cxn modelId="{08B004D8-B9E4-4DAE-99DF-5508EB057DEA}" type="presParOf" srcId="{74898836-1F85-4C69-A843-DB1EDBF0C627}" destId="{35B5277D-403A-4B10-9E97-F9B730368C78}" srcOrd="0" destOrd="0" presId="urn:microsoft.com/office/officeart/2005/8/layout/equation2"/>
    <dgm:cxn modelId="{F0AF6AF2-08CE-4F1F-8867-44DF40DF56AC}" type="presParOf" srcId="{74898836-1F85-4C69-A843-DB1EDBF0C627}" destId="{10F069F9-664E-4E83-921A-3439412210AD}" srcOrd="1" destOrd="0" presId="urn:microsoft.com/office/officeart/2005/8/layout/equation2"/>
    <dgm:cxn modelId="{8CC7F843-3C71-4D92-ADE0-FD53C6EF1144}" type="presParOf" srcId="{74898836-1F85-4C69-A843-DB1EDBF0C627}" destId="{B0D20E04-1C3A-4EDA-8C1E-61ED3B12CA39}" srcOrd="2" destOrd="0" presId="urn:microsoft.com/office/officeart/2005/8/layout/equation2"/>
    <dgm:cxn modelId="{49550B28-9000-45CB-BF18-6ECF70DAE08D}" type="presParOf" srcId="{74898836-1F85-4C69-A843-DB1EDBF0C627}" destId="{1B45E40E-AC32-45A0-A8F8-ABEEC9802BE6}" srcOrd="3" destOrd="0" presId="urn:microsoft.com/office/officeart/2005/8/layout/equation2"/>
    <dgm:cxn modelId="{00E7575E-BDF6-4FF0-9D0C-9D70334530F0}" type="presParOf" srcId="{74898836-1F85-4C69-A843-DB1EDBF0C627}" destId="{878A8EFF-3333-4AF8-A7BF-067C566CCF14}" srcOrd="4" destOrd="0" presId="urn:microsoft.com/office/officeart/2005/8/layout/equation2"/>
    <dgm:cxn modelId="{327650CC-B49C-41FB-AAC3-DE4AC49FE860}" type="presParOf" srcId="{5F281EA6-70BD-49D8-B5AB-5A8C476CBA7A}" destId="{19E71299-6620-41D0-AC31-98B170F1D8EA}" srcOrd="1" destOrd="0" presId="urn:microsoft.com/office/officeart/2005/8/layout/equation2"/>
    <dgm:cxn modelId="{C114E715-6DD9-444F-9426-525B2170AFB6}" type="presParOf" srcId="{19E71299-6620-41D0-AC31-98B170F1D8EA}" destId="{D88777A1-678C-4D9F-8ABC-66AB5A85767C}" srcOrd="0" destOrd="0" presId="urn:microsoft.com/office/officeart/2005/8/layout/equation2"/>
    <dgm:cxn modelId="{1F69081E-FEDA-4B74-86EB-057DB15EECEA}" type="presParOf" srcId="{5F281EA6-70BD-49D8-B5AB-5A8C476CBA7A}" destId="{45529318-6FC4-43D8-833B-8F7790A71EF1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B2770C-44EA-4FF2-BAED-1000674D2F4C}">
      <dsp:nvSpPr>
        <dsp:cNvPr id="0" name=""/>
        <dsp:cNvSpPr/>
      </dsp:nvSpPr>
      <dsp:spPr>
        <a:xfrm>
          <a:off x="415130" y="0"/>
          <a:ext cx="4351338" cy="435133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AI</a:t>
          </a:r>
        </a:p>
      </dsp:txBody>
      <dsp:txXfrm>
        <a:off x="1830403" y="217566"/>
        <a:ext cx="1520792" cy="652700"/>
      </dsp:txXfrm>
    </dsp:sp>
    <dsp:sp modelId="{3F44BAEA-D636-4A33-BCCB-024105CD238D}">
      <dsp:nvSpPr>
        <dsp:cNvPr id="0" name=""/>
        <dsp:cNvSpPr/>
      </dsp:nvSpPr>
      <dsp:spPr>
        <a:xfrm>
          <a:off x="959048" y="1087834"/>
          <a:ext cx="3263503" cy="3263503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Machine Learning</a:t>
          </a:r>
        </a:p>
      </dsp:txBody>
      <dsp:txXfrm>
        <a:off x="1830403" y="1291803"/>
        <a:ext cx="1520792" cy="611906"/>
      </dsp:txXfrm>
    </dsp:sp>
    <dsp:sp modelId="{5DBAB761-6334-4707-8046-67313FB8B9EB}">
      <dsp:nvSpPr>
        <dsp:cNvPr id="0" name=""/>
        <dsp:cNvSpPr/>
      </dsp:nvSpPr>
      <dsp:spPr>
        <a:xfrm>
          <a:off x="1502965" y="2175669"/>
          <a:ext cx="2175669" cy="2175669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Deep learning</a:t>
          </a:r>
        </a:p>
      </dsp:txBody>
      <dsp:txXfrm>
        <a:off x="1821584" y="2719586"/>
        <a:ext cx="1538430" cy="10878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B5277D-403A-4B10-9E97-F9B730368C78}">
      <dsp:nvSpPr>
        <dsp:cNvPr id="0" name=""/>
        <dsp:cNvSpPr/>
      </dsp:nvSpPr>
      <dsp:spPr>
        <a:xfrm>
          <a:off x="177159" y="3031"/>
          <a:ext cx="1341352" cy="134135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Data</a:t>
          </a:r>
        </a:p>
      </dsp:txBody>
      <dsp:txXfrm>
        <a:off x="373595" y="199467"/>
        <a:ext cx="948480" cy="948480"/>
      </dsp:txXfrm>
    </dsp:sp>
    <dsp:sp modelId="{B0D20E04-1C3A-4EDA-8C1E-61ED3B12CA39}">
      <dsp:nvSpPr>
        <dsp:cNvPr id="0" name=""/>
        <dsp:cNvSpPr/>
      </dsp:nvSpPr>
      <dsp:spPr>
        <a:xfrm>
          <a:off x="458843" y="1453301"/>
          <a:ext cx="777984" cy="777984"/>
        </a:xfrm>
        <a:prstGeom prst="mathPlus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561965" y="1750802"/>
        <a:ext cx="571740" cy="182982"/>
      </dsp:txXfrm>
    </dsp:sp>
    <dsp:sp modelId="{878A8EFF-3333-4AF8-A7BF-067C566CCF14}">
      <dsp:nvSpPr>
        <dsp:cNvPr id="0" name=""/>
        <dsp:cNvSpPr/>
      </dsp:nvSpPr>
      <dsp:spPr>
        <a:xfrm>
          <a:off x="177159" y="2340203"/>
          <a:ext cx="1341352" cy="1341352"/>
        </a:xfrm>
        <a:prstGeom prst="ellipse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Answers</a:t>
          </a:r>
        </a:p>
      </dsp:txBody>
      <dsp:txXfrm>
        <a:off x="373595" y="2536639"/>
        <a:ext cx="948480" cy="948480"/>
      </dsp:txXfrm>
    </dsp:sp>
    <dsp:sp modelId="{19E71299-6620-41D0-AC31-98B170F1D8EA}">
      <dsp:nvSpPr>
        <dsp:cNvPr id="0" name=""/>
        <dsp:cNvSpPr/>
      </dsp:nvSpPr>
      <dsp:spPr>
        <a:xfrm>
          <a:off x="1719714" y="1592802"/>
          <a:ext cx="426550" cy="4989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1719714" y="1692599"/>
        <a:ext cx="298585" cy="299389"/>
      </dsp:txXfrm>
    </dsp:sp>
    <dsp:sp modelId="{45529318-6FC4-43D8-833B-8F7790A71EF1}">
      <dsp:nvSpPr>
        <dsp:cNvPr id="0" name=""/>
        <dsp:cNvSpPr/>
      </dsp:nvSpPr>
      <dsp:spPr>
        <a:xfrm>
          <a:off x="2323323" y="500941"/>
          <a:ext cx="2682704" cy="2682704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78740" rIns="78740" bIns="7874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/>
            <a:t>Rules</a:t>
          </a:r>
        </a:p>
      </dsp:txBody>
      <dsp:txXfrm>
        <a:off x="2716196" y="893814"/>
        <a:ext cx="1896958" cy="18969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B5277D-403A-4B10-9E97-F9B730368C78}">
      <dsp:nvSpPr>
        <dsp:cNvPr id="0" name=""/>
        <dsp:cNvSpPr/>
      </dsp:nvSpPr>
      <dsp:spPr>
        <a:xfrm>
          <a:off x="162691" y="1685"/>
          <a:ext cx="1342334" cy="134233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Rules</a:t>
          </a:r>
        </a:p>
      </dsp:txBody>
      <dsp:txXfrm>
        <a:off x="359271" y="198265"/>
        <a:ext cx="949174" cy="949174"/>
      </dsp:txXfrm>
    </dsp:sp>
    <dsp:sp modelId="{B0D20E04-1C3A-4EDA-8C1E-61ED3B12CA39}">
      <dsp:nvSpPr>
        <dsp:cNvPr id="0" name=""/>
        <dsp:cNvSpPr/>
      </dsp:nvSpPr>
      <dsp:spPr>
        <a:xfrm>
          <a:off x="444582" y="1453017"/>
          <a:ext cx="778553" cy="778553"/>
        </a:xfrm>
        <a:prstGeom prst="mathPlus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547779" y="1750736"/>
        <a:ext cx="572159" cy="183115"/>
      </dsp:txXfrm>
    </dsp:sp>
    <dsp:sp modelId="{878A8EFF-3333-4AF8-A7BF-067C566CCF14}">
      <dsp:nvSpPr>
        <dsp:cNvPr id="0" name=""/>
        <dsp:cNvSpPr/>
      </dsp:nvSpPr>
      <dsp:spPr>
        <a:xfrm>
          <a:off x="162691" y="2340568"/>
          <a:ext cx="1342334" cy="1342334"/>
        </a:xfrm>
        <a:prstGeom prst="ellipse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Data</a:t>
          </a:r>
        </a:p>
      </dsp:txBody>
      <dsp:txXfrm>
        <a:off x="359271" y="2537148"/>
        <a:ext cx="949174" cy="949174"/>
      </dsp:txXfrm>
    </dsp:sp>
    <dsp:sp modelId="{19E71299-6620-41D0-AC31-98B170F1D8EA}">
      <dsp:nvSpPr>
        <dsp:cNvPr id="0" name=""/>
        <dsp:cNvSpPr/>
      </dsp:nvSpPr>
      <dsp:spPr>
        <a:xfrm>
          <a:off x="1706376" y="1592619"/>
          <a:ext cx="426862" cy="4993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1706376" y="1692489"/>
        <a:ext cx="298803" cy="299608"/>
      </dsp:txXfrm>
    </dsp:sp>
    <dsp:sp modelId="{45529318-6FC4-43D8-833B-8F7790A71EF1}">
      <dsp:nvSpPr>
        <dsp:cNvPr id="0" name=""/>
        <dsp:cNvSpPr/>
      </dsp:nvSpPr>
      <dsp:spPr>
        <a:xfrm>
          <a:off x="2310426" y="499959"/>
          <a:ext cx="2684668" cy="2684668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Answers</a:t>
          </a:r>
        </a:p>
      </dsp:txBody>
      <dsp:txXfrm>
        <a:off x="2703587" y="893120"/>
        <a:ext cx="1898346" cy="18983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wmf>
</file>

<file path=ppt/media/image13.wmf>
</file>

<file path=ppt/media/image14.png>
</file>

<file path=ppt/media/image15.png>
</file>

<file path=ppt/media/image2.jp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74D8E-9ADD-2309-9BE7-359F9994D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0ADD6B-0841-1A10-2A90-BA6F79CDC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331A84-F370-BD53-0F32-DB7998114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942B7-09FC-A145-9A35-BC6B9048C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0B375-B83F-89D3-B81C-A0542161A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65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81AD5-27BF-1223-13AD-A23CF3F5C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09A86-8584-9131-C379-9D68EDEB46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857F6-6260-E6E8-535B-CA9A903CE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63576-7485-8FBF-8B63-B958DE890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7D585-F8E0-F885-332D-28EC4A5A9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60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37C251-A3AD-1544-8172-4BA37EF432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9C993D-EBDF-0B9D-1B38-DB95EDB7F5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349B1-BABB-A37C-0741-CBDFA8516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7B29B-3482-D1B4-CEEE-58CC4C2A3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0A67-BFE6-DD02-8D92-8A33EFBBB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85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02AF-E264-9BDB-2329-9072A7B5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D0D2F-EB81-551C-4A6B-4F8CB11DB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6951F-9AAC-F275-8C5E-30A45BE8A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0C88C-2371-6CD6-8EED-0E7302BD0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689B9-A090-AD53-7BA2-A81BF792F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87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5E759-2B03-BD2C-3724-5DF8E4F9E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C5905-E603-0AA7-778E-A10940FBF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09E05-17A7-A254-3F8C-B1274187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F68FF-95C9-98F2-5CD7-089A2EEBB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AF3E7-86FC-B368-E02D-89ECC4751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348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D2A7B-17AA-68F8-D86C-D427CDC30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C7B39-B3DD-F4B0-C518-D916063EB6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56091C-149B-276F-3C8C-42FB5EA421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1F0632-5A6B-387B-F4C4-BA179BFA2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83127B-3CFB-7FDE-9B39-859EAAB5B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A1091-4EBB-201B-5944-E0519B858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881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E4F6F-4330-BD46-020D-3169C46F9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AD7470-11D0-1709-2307-D96A056A0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B84D68-56E9-0B9F-DDA0-BB3ADD150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96636-6E53-B7A7-6041-0E83E0DF6C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6555E3-64DA-4E15-974F-16DF140D0F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1CC700-9881-0B1A-5EB9-45043D323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A4684D-C435-9CB0-2272-62D7980D0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FB4705-339B-35EF-348E-CFA1AB63A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4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981FA-70C1-281F-F1B1-4E442FDC4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6E3FA-AE68-C65F-104F-36F249305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88CA77-6269-5613-5AD2-CBF3F141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7C6C2D-8E98-D339-B135-F5B174078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88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2E8F11-76AB-6276-F816-373E538F7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1CD435-D84A-A4FF-7B79-ACCFB2D8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F8D90D-0AB6-C5F5-AEB4-0C7B8E116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43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9C469-A851-8394-768B-488A49016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67A12-D2BE-6442-612E-764B7EC9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057FD0-CC74-1957-CDBA-6F4AE88FC6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F3BF5A-0E5D-B700-C009-7CA23C5B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DF5837-99D9-F86E-EBF3-339EFBA6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40A7E-FD05-C284-9D98-47E7C0C16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18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C9788-F756-CA0E-2CFF-5F06FBD0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7CD882-CF6E-DFC4-C30D-590D5B008A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391C3-FEA9-599B-DE35-7B08E07F5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A6056-3A09-ACAC-E475-9CADCD1B2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7F470-C81A-657E-C8CE-4C3758B13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1DB24B-9B50-A099-BAB4-BA1F961BE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72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525C76-8549-0EF1-1E4B-6EF5E56CA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5AD15-94AF-7910-6646-889619FB7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C7C11-660A-3E4A-EE81-52702BF5D8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39998-93A6-4C59-BA9F-5B77224B10F4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B2474-26EE-930E-53EE-79E0902B0C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B810A-7D70-1BA3-E66E-FF41601F6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567EE-0BEB-4D39-AE58-527EB8AC1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629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3CA74319-1758-60BD-EC7B-F41513576C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98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757BF5-2F12-DA7F-57C3-C27BA7FEB3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120887"/>
            <a:ext cx="10058400" cy="95437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ML </a:t>
            </a:r>
            <a:r>
              <a:rPr lang="en-US" sz="2800" dirty="0">
                <a:solidFill>
                  <a:srgbClr val="FFFFFF"/>
                </a:solidFill>
              </a:rPr>
              <a:t>For </a:t>
            </a:r>
            <a:r>
              <a:rPr lang="en-US" sz="5200" dirty="0">
                <a:solidFill>
                  <a:srgbClr val="FFFFFF"/>
                </a:solidFill>
              </a:rPr>
              <a:t>Mind Sharpeners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9A287-786E-FF9D-F21C-E5D2ECA639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4646" y="4130348"/>
            <a:ext cx="12170664" cy="11660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Saeed Salehi</a:t>
            </a:r>
          </a:p>
        </p:txBody>
      </p:sp>
    </p:spTree>
    <p:extLst>
      <p:ext uri="{BB962C8B-B14F-4D97-AF65-F5344CB8AC3E}">
        <p14:creationId xmlns:p14="http://schemas.microsoft.com/office/powerpoint/2010/main" val="2721027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7C9F-F30C-52F5-2DAB-79440B21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kind of problems can be solved with ML?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1EEE2-8743-B2CC-F01B-E6E65A5A4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2424" cy="468148"/>
          </a:xfrm>
          <a:solidFill>
            <a:srgbClr val="7030A0"/>
          </a:solidFill>
          <a:effectLst>
            <a:softEdge rad="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Make suggestion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012C67A-480C-6B18-CCE1-2B4D478DCE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212" y="3064621"/>
            <a:ext cx="5743575" cy="233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2978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7C9F-F30C-52F5-2DAB-79440B21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kind of problems can be solved with ML?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1EEE2-8743-B2CC-F01B-E6E65A5A4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2424" cy="468148"/>
          </a:xfrm>
          <a:solidFill>
            <a:schemeClr val="accent6"/>
          </a:solidFill>
          <a:effectLst>
            <a:softEdge rad="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Find outliers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499A89B-0013-557B-9546-FD47C1CEC3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8662" y="3100387"/>
            <a:ext cx="3114675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960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7C9F-F30C-52F5-2DAB-79440B21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kind of problems can be solved with ML?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1EEE2-8743-B2CC-F01B-E6E65A5A4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2424" cy="468148"/>
          </a:xfrm>
          <a:solidFill>
            <a:schemeClr val="accent2"/>
          </a:solidFill>
          <a:effectLst>
            <a:softEdge rad="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Find relationships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E8CA28E-158F-0341-E264-5D9EA535E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8310" y="2995612"/>
            <a:ext cx="3143250" cy="218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25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BE3C7-DB98-A3DE-2E58-98F0817FF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Workflow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F43F439-B319-DB00-E08F-387D51A84FD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112" y="1690688"/>
            <a:ext cx="9913775" cy="414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854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36F53-6DFD-08BE-CB60-E448DBCE4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Types of learning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638A17-DE17-D269-F321-AA5CC4BE6A2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Supervised Learning</a:t>
            </a:r>
          </a:p>
          <a:p>
            <a:r>
              <a:rPr lang="en-US" dirty="0"/>
              <a:t>Have labeled data (already tagged with right answer)</a:t>
            </a:r>
          </a:p>
          <a:p>
            <a:r>
              <a:rPr lang="en-US" dirty="0"/>
              <a:t>Try to find label of new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564DF1-68EC-3A87-5E23-BD4BDE9001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Unsupervised learning</a:t>
            </a:r>
          </a:p>
          <a:p>
            <a:r>
              <a:rPr lang="en-US" dirty="0"/>
              <a:t>Do not have labeled data</a:t>
            </a:r>
          </a:p>
          <a:p>
            <a:r>
              <a:rPr lang="en-US" dirty="0"/>
              <a:t>Finds unknown patterns in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353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7000">
              <a:schemeClr val="bg1"/>
            </a:gs>
            <a:gs pos="80000">
              <a:srgbClr val="C8C8C8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49176-E542-A8D5-2C21-A78133895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/>
              <a:t>Supervised Learning</a:t>
            </a:r>
            <a:br>
              <a:rPr lang="en-US" sz="1600" dirty="0"/>
            </a:br>
            <a:r>
              <a:rPr lang="en-US" sz="2400" dirty="0"/>
              <a:t>Iris Flower Classification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98106BC-BA3A-A366-983E-867B9C07EF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3902691"/>
              </p:ext>
            </p:extLst>
          </p:nvPr>
        </p:nvGraphicFramePr>
        <p:xfrm>
          <a:off x="1694760" y="1690688"/>
          <a:ext cx="8802480" cy="3803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095080" imgH="6095160" progId="">
                  <p:embed/>
                </p:oleObj>
              </mc:Choice>
              <mc:Fallback>
                <p:oleObj r:id="rId2" imgW="14095080" imgH="60951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4760" y="1690688"/>
                        <a:ext cx="8802480" cy="3803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0040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000">
              <a:schemeClr val="bg1"/>
            </a:gs>
            <a:gs pos="90000">
              <a:srgbClr val="C8C8C8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073618C-C257-7585-984C-89EEBDFA8E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1821894"/>
              </p:ext>
            </p:extLst>
          </p:nvPr>
        </p:nvGraphicFramePr>
        <p:xfrm>
          <a:off x="1090889" y="1027906"/>
          <a:ext cx="9595143" cy="51392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1904560" imgH="11733120" progId="">
                  <p:embed/>
                </p:oleObj>
              </mc:Choice>
              <mc:Fallback>
                <p:oleObj r:id="rId2" imgW="21904560" imgH="1173312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073618C-C257-7585-984C-89EEBDFA8E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90889" y="1027906"/>
                        <a:ext cx="9595143" cy="513926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9F49176-E542-A8D5-2C21-A78133895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/>
              <a:t>Unsupervised Learning</a:t>
            </a:r>
            <a:br>
              <a:rPr lang="en-US" sz="1600" dirty="0"/>
            </a:br>
            <a:r>
              <a:rPr lang="en-US" sz="2400" dirty="0"/>
              <a:t>Iris Flower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390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3CC10386-A0F1-FDA6-F933-D65B2DEEA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513" y="590550"/>
            <a:ext cx="3990975" cy="567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183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4" name="Rectangle 1030">
            <a:extLst>
              <a:ext uri="{FF2B5EF4-FFF2-40B4-BE49-F238E27FC236}">
                <a16:creationId xmlns:a16="http://schemas.microsoft.com/office/drawing/2014/main" id="{6A84B152-3496-4C52-AF08-97AFFC09D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A94B52-68B6-0F97-3A2E-855270E5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393360" cy="1325563"/>
          </a:xfrm>
        </p:spPr>
        <p:txBody>
          <a:bodyPr>
            <a:normAutofit/>
          </a:bodyPr>
          <a:lstStyle/>
          <a:p>
            <a:r>
              <a:rPr lang="en-US" dirty="0"/>
              <a:t>What is </a:t>
            </a:r>
            <a:r>
              <a:rPr lang="en-US" dirty="0">
                <a:solidFill>
                  <a:srgbClr val="7030A0"/>
                </a:solidFill>
              </a:rPr>
              <a:t>ML </a:t>
            </a:r>
            <a:r>
              <a:rPr lang="en-US" dirty="0" err="1">
                <a:solidFill>
                  <a:srgbClr val="7030A0"/>
                </a:solidFill>
              </a:rPr>
              <a:t>.Net</a:t>
            </a:r>
            <a:r>
              <a:rPr lang="en-US" dirty="0"/>
              <a:t>?</a:t>
            </a:r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6B2ADB95-0FA3-4BD7-A8AC-89D014A8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1C1F5-1121-058E-1A94-8082C2F38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US" dirty="0"/>
              <a:t>ML.NET is a </a:t>
            </a:r>
            <a:r>
              <a:rPr lang="en-US" dirty="0">
                <a:solidFill>
                  <a:srgbClr val="0070C0"/>
                </a:solidFill>
              </a:rPr>
              <a:t>free</a:t>
            </a:r>
            <a:r>
              <a:rPr lang="en-US" dirty="0"/>
              <a:t>, </a:t>
            </a:r>
            <a:r>
              <a:rPr lang="en-US" dirty="0">
                <a:solidFill>
                  <a:srgbClr val="92D050"/>
                </a:solidFill>
              </a:rPr>
              <a:t>open-source</a:t>
            </a:r>
            <a:r>
              <a:rPr lang="en-US" dirty="0"/>
              <a:t>, and </a:t>
            </a:r>
            <a:r>
              <a:rPr lang="en-US" dirty="0">
                <a:solidFill>
                  <a:schemeClr val="accent2"/>
                </a:solidFill>
              </a:rPr>
              <a:t>cross-platform</a:t>
            </a:r>
            <a:r>
              <a:rPr lang="en-US" dirty="0"/>
              <a:t> machine learning framework, created by Microsoft, for the .NET developer platform.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35" name="Oval 1034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630884" cy="630884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4CBF9756-6AC8-4C65-84DF-56FBFFA1D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0227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026" name="Picture 2" descr="ML.NET - Wikipedia">
            <a:extLst>
              <a:ext uri="{FF2B5EF4-FFF2-40B4-BE49-F238E27FC236}">
                <a16:creationId xmlns:a16="http://schemas.microsoft.com/office/drawing/2014/main" id="{7EE100DB-3387-AB2D-E6B6-3C30909DFE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" b="5"/>
          <a:stretch/>
        </p:blipFill>
        <p:spPr bwMode="auto">
          <a:xfrm>
            <a:off x="7751975" y="1075239"/>
            <a:ext cx="4128603" cy="4128603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Freeform: Shape 1038">
            <a:extLst>
              <a:ext uri="{FF2B5EF4-FFF2-40B4-BE49-F238E27FC236}">
                <a16:creationId xmlns:a16="http://schemas.microsoft.com/office/drawing/2014/main" id="{2D385988-EAAF-4C27-AF8A-2BFBECAF3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3" name="Freeform: Shape 1042">
            <a:extLst>
              <a:ext uri="{FF2B5EF4-FFF2-40B4-BE49-F238E27FC236}">
                <a16:creationId xmlns:a16="http://schemas.microsoft.com/office/drawing/2014/main" id="{B621D332-7329-4994-8836-C429A51B7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5" name="Freeform: Shape 1044">
            <a:extLst>
              <a:ext uri="{FF2B5EF4-FFF2-40B4-BE49-F238E27FC236}">
                <a16:creationId xmlns:a16="http://schemas.microsoft.com/office/drawing/2014/main" id="{2D20F754-35A9-4508-BE3C-C59996D14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08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6CD08-2FA5-EBB8-5398-0B1EE99A0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200BC-8755-CA2A-A66F-0F62D0388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//TODO</a:t>
            </a:r>
          </a:p>
        </p:txBody>
      </p:sp>
    </p:spTree>
    <p:extLst>
      <p:ext uri="{BB962C8B-B14F-4D97-AF65-F5344CB8AC3E}">
        <p14:creationId xmlns:p14="http://schemas.microsoft.com/office/powerpoint/2010/main" val="2696034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252AF-DF04-52AC-C71C-76C0430E9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1F6EC-FC04-AAFA-1EF5-CBE2DF650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programming to unprogrammable!</a:t>
            </a:r>
          </a:p>
          <a:p>
            <a:r>
              <a:rPr lang="en-US" dirty="0"/>
              <a:t>//TODO: add some examples</a:t>
            </a:r>
          </a:p>
        </p:txBody>
      </p:sp>
    </p:spTree>
    <p:extLst>
      <p:ext uri="{BB962C8B-B14F-4D97-AF65-F5344CB8AC3E}">
        <p14:creationId xmlns:p14="http://schemas.microsoft.com/office/powerpoint/2010/main" val="1585106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43CBE0-D6FE-69C9-E342-364C6C764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What’s the difference?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71F53C-0663-7BBC-D27F-3745783635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Artificial Intelligence</a:t>
            </a:r>
          </a:p>
          <a:p>
            <a:pPr lvl="1"/>
            <a:r>
              <a: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Ability of a computer to perform tasks commonly associated with intelligent beings (reason , discover, meaning , generalize, learn from experience)</a:t>
            </a:r>
          </a:p>
          <a:p>
            <a:r>
              <a:rPr 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Machine Learning</a:t>
            </a:r>
          </a:p>
          <a:p>
            <a:pPr lvl="1"/>
            <a:r>
              <a: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Getting computers to make predictions without being explicitly programmed</a:t>
            </a:r>
          </a:p>
          <a:p>
            <a:r>
              <a:rPr 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Deep learning</a:t>
            </a:r>
          </a:p>
          <a:p>
            <a:pPr lvl="1"/>
            <a:r>
              <a: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Subset of ML based on artificial neural networks which imitate the way the human brain learns , thinks and process data</a:t>
            </a:r>
            <a:endParaRPr lang="en-US" dirty="0"/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2688FCC9-156B-F20A-A970-8D665E3F071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64412380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38489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Bumblebee on flower">
            <a:extLst>
              <a:ext uri="{FF2B5EF4-FFF2-40B4-BE49-F238E27FC236}">
                <a16:creationId xmlns:a16="http://schemas.microsoft.com/office/drawing/2014/main" id="{E68DAD99-70AF-FF1C-EED2-8FC343B4490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979505"/>
            <a:ext cx="2343564" cy="1562376"/>
          </a:xfrm>
        </p:spPr>
      </p:pic>
      <p:pic>
        <p:nvPicPr>
          <p:cNvPr id="8" name="Content Placeholder 7" descr="Cut sunflowers in buckets">
            <a:extLst>
              <a:ext uri="{FF2B5EF4-FFF2-40B4-BE49-F238E27FC236}">
                <a16:creationId xmlns:a16="http://schemas.microsoft.com/office/drawing/2014/main" id="{BA1598F1-3059-1E09-1FA4-1409D818C93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36" y="1997253"/>
            <a:ext cx="2348528" cy="176139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3585AC-758E-5F37-4A91-F9A28B6959FA}"/>
              </a:ext>
            </a:extLst>
          </p:cNvPr>
          <p:cNvSpPr txBox="1"/>
          <p:nvPr/>
        </p:nvSpPr>
        <p:spPr>
          <a:xfrm>
            <a:off x="3858209" y="3435483"/>
            <a:ext cx="3051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Bee or not to Bee?</a:t>
            </a:r>
            <a:br>
              <a:rPr lang="en-US" dirty="0"/>
            </a:br>
            <a:r>
              <a:rPr lang="en-US" dirty="0"/>
              <a:t>That’s the question :)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4124FB3-9D75-DC7C-0EF5-2B1E106BC2A1}"/>
              </a:ext>
            </a:extLst>
          </p:cNvPr>
          <p:cNvCxnSpPr>
            <a:cxnSpLocks/>
          </p:cNvCxnSpPr>
          <p:nvPr/>
        </p:nvCxnSpPr>
        <p:spPr>
          <a:xfrm rot="10800000">
            <a:off x="3354355" y="2948473"/>
            <a:ext cx="503854" cy="810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CA9A57A-F04A-037F-7C2E-C39C6644C3EF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82846" y="3758649"/>
            <a:ext cx="575363" cy="983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4E7480AD-1646-6F4D-3409-C3FA89C177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303" y="1126058"/>
            <a:ext cx="4842853" cy="5167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9FE0D8-A614-AC14-2B74-055F26D66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2961370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2C11893B-ADBF-6687-48FE-652EAF4518C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97" b="9396"/>
          <a:stretch/>
        </p:blipFill>
        <p:spPr>
          <a:xfrm>
            <a:off x="2575249" y="839754"/>
            <a:ext cx="6951306" cy="4935895"/>
          </a:xfrm>
        </p:spPr>
      </p:pic>
    </p:spTree>
    <p:extLst>
      <p:ext uri="{BB962C8B-B14F-4D97-AF65-F5344CB8AC3E}">
        <p14:creationId xmlns:p14="http://schemas.microsoft.com/office/powerpoint/2010/main" val="2512401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79313-33D0-EA01-1F84-9B330C16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Comparison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E1304C1-53EE-B0BC-CC4E-E9444E9F63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Artificial Intelligence	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84D9061-85C5-7C2E-03A1-206922BE0F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Machine Learning</a:t>
            </a: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08CA7734-FCAA-EAF7-EBAF-40EB6A66B1BA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001370220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CBBD9E3-2D83-DA9A-D285-2CE1A495A295}"/>
              </a:ext>
            </a:extLst>
          </p:cNvPr>
          <p:cNvCxnSpPr>
            <a:cxnSpLocks/>
          </p:cNvCxnSpPr>
          <p:nvPr/>
        </p:nvCxnSpPr>
        <p:spPr>
          <a:xfrm>
            <a:off x="6122268" y="2093118"/>
            <a:ext cx="0" cy="448056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3" name="Content Placeholder 4">
            <a:extLst>
              <a:ext uri="{FF2B5EF4-FFF2-40B4-BE49-F238E27FC236}">
                <a16:creationId xmlns:a16="http://schemas.microsoft.com/office/drawing/2014/main" id="{DA7014B6-E257-A6AD-F03B-27D80E4AF57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93858520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43573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7C9F-F30C-52F5-2DAB-79440B21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kind of problems can be solved with ML?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1EEE2-8743-B2CC-F01B-E6E65A5A4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2424" cy="468148"/>
          </a:xfrm>
          <a:effectLst>
            <a:softEdge rad="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Categorize Items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20BA1E6-C4D6-7F5C-FECE-540036D77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362" y="3033712"/>
            <a:ext cx="867727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753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7C9F-F30C-52F5-2DAB-79440B21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kind of problems can be solved with ML?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1EEE2-8743-B2CC-F01B-E6E65A5A4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2424" cy="468148"/>
          </a:xfrm>
          <a:solidFill>
            <a:schemeClr val="tx1">
              <a:lumMod val="50000"/>
              <a:lumOff val="50000"/>
            </a:schemeClr>
          </a:solidFill>
          <a:effectLst>
            <a:softEdge rad="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Predict a value or number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25CFA30-E753-C1A8-242F-9E4DD31A2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2880" y="3006726"/>
            <a:ext cx="6076950" cy="233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9279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</Words>
  <Application>Microsoft Office PowerPoint</Application>
  <PresentationFormat>Widescreen</PresentationFormat>
  <Paragraphs>50</Paragraphs>
  <Slides>18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ML For Mind Sharpeners</vt:lpstr>
      <vt:lpstr>Who Am I?</vt:lpstr>
      <vt:lpstr>What is the machine learning?</vt:lpstr>
      <vt:lpstr>What’s the difference?</vt:lpstr>
      <vt:lpstr>Classic Artificial Intelligence</vt:lpstr>
      <vt:lpstr>PowerPoint Presentation</vt:lpstr>
      <vt:lpstr>Comparison</vt:lpstr>
      <vt:lpstr>What kind of problems can be solved with ML?</vt:lpstr>
      <vt:lpstr>What kind of problems can be solved with ML?</vt:lpstr>
      <vt:lpstr>What kind of problems can be solved with ML?</vt:lpstr>
      <vt:lpstr>What kind of problems can be solved with ML?</vt:lpstr>
      <vt:lpstr>What kind of problems can be solved with ML?</vt:lpstr>
      <vt:lpstr>Workflow</vt:lpstr>
      <vt:lpstr>Types of learning</vt:lpstr>
      <vt:lpstr>Supervised Learning Iris Flower Classification</vt:lpstr>
      <vt:lpstr>Unsupervised Learning Iris Flower Classification</vt:lpstr>
      <vt:lpstr>PowerPoint Presentation</vt:lpstr>
      <vt:lpstr>What is ML .Net?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learn Machine Learning</dc:title>
  <dc:creator>Saeed Salehi</dc:creator>
  <cp:lastModifiedBy>Saeed Salehi</cp:lastModifiedBy>
  <cp:revision>21</cp:revision>
  <dcterms:created xsi:type="dcterms:W3CDTF">2023-03-17T12:03:00Z</dcterms:created>
  <dcterms:modified xsi:type="dcterms:W3CDTF">2023-03-20T14:44:15Z</dcterms:modified>
</cp:coreProperties>
</file>

<file path=docProps/thumbnail.jpeg>
</file>